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5"/>
  </p:notesMasterIdLst>
  <p:sldIdLst>
    <p:sldId id="256" r:id="rId2"/>
    <p:sldId id="265" r:id="rId3"/>
    <p:sldId id="266" r:id="rId4"/>
    <p:sldId id="258" r:id="rId5"/>
    <p:sldId id="257" r:id="rId6"/>
    <p:sldId id="259" r:id="rId7"/>
    <p:sldId id="260" r:id="rId8"/>
    <p:sldId id="261" r:id="rId9"/>
    <p:sldId id="262" r:id="rId10"/>
    <p:sldId id="268" r:id="rId11"/>
    <p:sldId id="264" r:id="rId12"/>
    <p:sldId id="267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97A3D-BC4E-46DC-AF34-B099DD9BE546}" type="datetimeFigureOut">
              <a:rPr lang="en-US" smtClean="0"/>
              <a:t>12/7/2013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DABBA-3069-4409-B740-D6AA0892C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24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DABBA-3069-4409-B740-D6AA0892C5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09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82EC-8B2F-417A-8E43-E5D56D5CCE94}" type="datetimeFigureOut">
              <a:rPr lang="en-US" smtClean="0"/>
              <a:t>12/7/2013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2D3E-5062-4FB0-A703-1990EFA3DA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82EC-8B2F-417A-8E43-E5D56D5CCE94}" type="datetimeFigureOut">
              <a:rPr lang="en-US" smtClean="0"/>
              <a:t>12/7/2013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2D3E-5062-4FB0-A703-1990EFA3DA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82EC-8B2F-417A-8E43-E5D56D5CCE94}" type="datetimeFigureOut">
              <a:rPr lang="en-US" smtClean="0"/>
              <a:t>12/7/2013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2D3E-5062-4FB0-A703-1990EFA3DA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82EC-8B2F-417A-8E43-E5D56D5CCE94}" type="datetimeFigureOut">
              <a:rPr lang="en-US" smtClean="0"/>
              <a:t>12/7/2013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2D3E-5062-4FB0-A703-1990EFA3DAA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82EC-8B2F-417A-8E43-E5D56D5CCE94}" type="datetimeFigureOut">
              <a:rPr lang="en-US" smtClean="0"/>
              <a:t>12/7/2013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2D3E-5062-4FB0-A703-1990EFA3DA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82EC-8B2F-417A-8E43-E5D56D5CCE94}" type="datetimeFigureOut">
              <a:rPr lang="en-US" smtClean="0"/>
              <a:t>12/7/2013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2D3E-5062-4FB0-A703-1990EFA3DA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82EC-8B2F-417A-8E43-E5D56D5CCE94}" type="datetimeFigureOut">
              <a:rPr lang="en-US" smtClean="0"/>
              <a:t>12/7/2013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2D3E-5062-4FB0-A703-1990EFA3DA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82EC-8B2F-417A-8E43-E5D56D5CCE94}" type="datetimeFigureOut">
              <a:rPr lang="en-US" smtClean="0"/>
              <a:t>12/7/2013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2D3E-5062-4FB0-A703-1990EFA3DA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82EC-8B2F-417A-8E43-E5D56D5CCE94}" type="datetimeFigureOut">
              <a:rPr lang="en-US" smtClean="0"/>
              <a:t>12/7/2013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2D3E-5062-4FB0-A703-1990EFA3DA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82EC-8B2F-417A-8E43-E5D56D5CCE94}" type="datetimeFigureOut">
              <a:rPr lang="en-US" smtClean="0"/>
              <a:t>12/7/2013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2D3E-5062-4FB0-A703-1990EFA3DA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982EC-8B2F-417A-8E43-E5D56D5CCE94}" type="datetimeFigureOut">
              <a:rPr lang="en-US" smtClean="0"/>
              <a:t>12/7/2013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2D3E-5062-4FB0-A703-1990EFA3DAA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1D0982EC-8B2F-417A-8E43-E5D56D5CCE94}" type="datetimeFigureOut">
              <a:rPr lang="en-US" smtClean="0"/>
              <a:t>12/7/2013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88F22D3E-5062-4FB0-A703-1990EFA3DAAC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png"/><Relationship Id="rId5" Type="http://schemas.openxmlformats.org/officeDocument/2006/relationships/hyperlink" Target="http://www.ted.com/talks/tracy_chevalier_finding_the_story_inside_the_painting.html" TargetMode="Externa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rt21.org/images/do-ho-suh/some-one-2001" TargetMode="External"/><Relationship Id="rId13" Type="http://schemas.openxmlformats.org/officeDocument/2006/relationships/image" Target="../media/image21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jpeg"/><Relationship Id="rId12" Type="http://schemas.openxmlformats.org/officeDocument/2006/relationships/hyperlink" Target="http://www.art21.org/images/do-ho-suh/production-still-from-stories-2003-8" TargetMode="External"/><Relationship Id="rId2" Type="http://schemas.openxmlformats.org/officeDocument/2006/relationships/audio" Target="../media/media10.wav"/><Relationship Id="rId16" Type="http://schemas.openxmlformats.org/officeDocument/2006/relationships/image" Target="../media/image4.png"/><Relationship Id="rId1" Type="http://schemas.microsoft.com/office/2007/relationships/media" Target="../media/media10.wav"/><Relationship Id="rId6" Type="http://schemas.openxmlformats.org/officeDocument/2006/relationships/hyperlink" Target="http://www.art21.org/images/trenton-doyle-hancock/i-i-i-i-etc-2002" TargetMode="External"/><Relationship Id="rId11" Type="http://schemas.openxmlformats.org/officeDocument/2006/relationships/image" Target="../media/image20.jpeg"/><Relationship Id="rId5" Type="http://schemas.openxmlformats.org/officeDocument/2006/relationships/image" Target="../media/image17.jpeg"/><Relationship Id="rId15" Type="http://schemas.openxmlformats.org/officeDocument/2006/relationships/image" Target="../media/image22.jpeg"/><Relationship Id="rId10" Type="http://schemas.openxmlformats.org/officeDocument/2006/relationships/hyperlink" Target="http://www.art21.org/images/kiki-smith/production-still-from-stories-2003-3" TargetMode="External"/><Relationship Id="rId4" Type="http://schemas.openxmlformats.org/officeDocument/2006/relationships/hyperlink" Target="http://www.art21.org/images/kara-walker/production-still-from-stories-2003-15" TargetMode="External"/><Relationship Id="rId9" Type="http://schemas.openxmlformats.org/officeDocument/2006/relationships/image" Target="../media/image19.jpeg"/><Relationship Id="rId14" Type="http://schemas.openxmlformats.org/officeDocument/2006/relationships/hyperlink" Target="http://www.art21.org/images/do-ho-suh/production-still-from-stories-2003-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hyperlink" Target="http://images.search.yahoo.com/images/view;_ylt=A0PDoKsOmiJSxGcA_tWJzbkF;_ylu=X3oDMTFycDRtbW1wBHNlYwNzcgRzbGsDaW1nBG9pZANkMWNlNmQ1ZTU3ZWVlNjFmZjhmZGFlOTExZDk0ODVmNARncG9zAzY1?back=http://images.search.yahoo.com/search/images?p%3Dportrait%2Bof%2Bdr.%2Bgachet%26_adv_prop%3Dimage%26va%3Dportrait%2Bof%2Bdr.%2Bgachet%26fr%3Dyfp-t-141%26tab%3Dorganic%26ri%3D65&amp;w=604&amp;h=750&amp;imgurl=www.artunframed.com/images/artmis31x/gogh76.jpg&amp;rurl=http://www.artunframed.com/portrait_thumbnails.htm&amp;size=194.5KB&amp;name=%3cb%3ePortrait+of+Dr+Gachet%3c/b%3e&amp;p=portrait+of+dr.+gachet&amp;oid=d1ce6d5e57eee61ff8fdae911d9485f4&amp;fr2=&amp;fr=yfp-t-141&amp;tt=%3cb%3ePortrait+of+Dr+Gachet%3c/b%3e&amp;b=61&amp;ni=240&amp;no=65&amp;ts=&amp;tab=organic&amp;sigr=11ipffdgb&amp;sigb=14egre3m9&amp;sigi=11fqa2csf&amp;.crumb=KpsWMVjxXyO&amp;fr=yfp-t-14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hyperlink" Target="http://www.toledomuseum.org/wordpress/wp-content/uploads/Art-Tells-a-Story.pdf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hyperlink" Target="http://www.pbslearningmedia.org/resource/echo07.lan.stories.art/art-that-tells-a-story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hyperlink" Target="http://www.getty.edu/education/teachers/classroom_resources/curricula/storie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hyperlink" Target="http://www.getty.edu/education/teachers/classroom_resources/curricula/stories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hyperlink" Target="http://schools.walkerart.org/swita/switaact3.html" TargetMode="Externa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5.jpeg"/><Relationship Id="rId5" Type="http://schemas.openxmlformats.org/officeDocument/2006/relationships/hyperlink" Target="http://schools.walkerart.org/swita/all2.html?ref=3:6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343400"/>
            <a:ext cx="6400800" cy="114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Education Resources</a:t>
            </a:r>
          </a:p>
          <a:p>
            <a:r>
              <a:rPr lang="en-US" dirty="0" smtClean="0"/>
              <a:t>Compiled by:</a:t>
            </a:r>
          </a:p>
          <a:p>
            <a:r>
              <a:rPr lang="en-US" dirty="0" smtClean="0"/>
              <a:t>Amy McClurd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7772400" cy="1470025"/>
          </a:xfrm>
        </p:spPr>
        <p:txBody>
          <a:bodyPr/>
          <a:lstStyle/>
          <a:p>
            <a:r>
              <a:rPr lang="en-US" sz="3600" dirty="0" smtClean="0"/>
              <a:t>Art and Storytelling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870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Tracy Chevalier: Finding the story inside the </a:t>
            </a:r>
            <a:r>
              <a:rPr lang="en-US" dirty="0" smtClean="0"/>
              <a:t>painting – Ted Talk</a:t>
            </a:r>
            <a:endParaRPr lang="en-US" dirty="0"/>
          </a:p>
        </p:txBody>
      </p:sp>
      <p:pic>
        <p:nvPicPr>
          <p:cNvPr id="1026" name="Picture 2" descr="http://brainsandpencils.files.wordpress.com/2012/08/blog-image-vermeer-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324" y="1748901"/>
            <a:ext cx="47244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6104877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http://www.ted.com/talks/tracy_chevalier_finding_the_story_inside_the_painting.html</a:t>
            </a:r>
            <a:endParaRPr lang="en-US" dirty="0"/>
          </a:p>
        </p:txBody>
      </p:sp>
      <p:pic>
        <p:nvPicPr>
          <p:cNvPr id="8" name="Slide 1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56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80"/>
    </mc:Choice>
    <mc:Fallback xmlns="">
      <p:transition spd="slow" advTm="24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9762"/>
          </a:xfrm>
        </p:spPr>
        <p:txBody>
          <a:bodyPr/>
          <a:lstStyle/>
          <a:p>
            <a:r>
              <a:rPr lang="en-US" dirty="0" smtClean="0"/>
              <a:t>Video:  Stories – art 21</a:t>
            </a:r>
            <a:endParaRPr lang="en-US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04800" y="304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36589" y="6248400"/>
            <a:ext cx="3470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http://video.pbs.org/video/1237715781/</a:t>
            </a:r>
          </a:p>
        </p:txBody>
      </p:sp>
      <p:pic>
        <p:nvPicPr>
          <p:cNvPr id="2054" name="Picture 6" descr="http://www.art21.org/files/imagecache/image_tab_teaser/images/walker-p29028b-264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40276"/>
            <a:ext cx="2514600" cy="142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art21.org/files/imagecache/image_tab_teaser/images/hancock-draw-003.540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24000"/>
            <a:ext cx="2514600" cy="142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ww.art21.org/files/imagecache/image_tab_teaser/images/suh-inst-002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850" y="1508464"/>
            <a:ext cx="2357100" cy="142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art21.org/files/imagecache/image_tab_teaser/images/smith-29028b-069.jp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30" y="3529519"/>
            <a:ext cx="2551370" cy="144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art21.org/files/imagecache/image_tab_teaser/images/suh-29028b-163.jp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76" y="3503351"/>
            <a:ext cx="2490124" cy="146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www.art21.org/files/imagecache/image_tab_teaser/images/suh-29028b-151.jpg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210" y="3503351"/>
            <a:ext cx="2417245" cy="145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1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6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6940"/>
    </mc:Choice>
    <mc:Fallback xmlns="">
      <p:transition spd="slow" advClick="0" advTm="26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1600200"/>
            <a:ext cx="7543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The artist gazes upon a reality and creates his own impression.  The viewer gazes upon the impression and creates his own reality. </a:t>
            </a:r>
            <a:endParaRPr lang="en-US" sz="3200" dirty="0" smtClean="0"/>
          </a:p>
          <a:p>
            <a:r>
              <a:rPr lang="en-US" sz="3200" dirty="0" smtClean="0"/>
              <a:t> 					~ Robert </a:t>
            </a:r>
            <a:r>
              <a:rPr lang="en-US" sz="3200" dirty="0" err="1" smtClean="0"/>
              <a:t>Brault</a:t>
            </a:r>
            <a:endParaRPr lang="en-US" sz="3200" dirty="0"/>
          </a:p>
        </p:txBody>
      </p:sp>
      <p:pic>
        <p:nvPicPr>
          <p:cNvPr id="6" name="Slide 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0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740"/>
    </mc:Choice>
    <mc:Fallback xmlns="">
      <p:transition spd="slow" advClick="0" advTm="12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1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63562"/>
          </a:xfrm>
        </p:spPr>
        <p:txBody>
          <a:bodyPr/>
          <a:lstStyle/>
          <a:p>
            <a:r>
              <a:rPr lang="en-US" sz="2800" dirty="0" smtClean="0"/>
              <a:t>Introduction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38452" y="2125462"/>
            <a:ext cx="3962400" cy="260707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Introduction to “The Portrait of Dr. </a:t>
            </a:r>
            <a:r>
              <a:rPr lang="en-US" sz="2400" dirty="0" err="1" smtClean="0"/>
              <a:t>Gachet</a:t>
            </a:r>
            <a:r>
              <a:rPr lang="en-US" sz="2400" dirty="0" smtClean="0"/>
              <a:t>: My Story vs. </a:t>
            </a:r>
            <a:r>
              <a:rPr lang="en-US" sz="2400" dirty="0"/>
              <a:t>v</a:t>
            </a:r>
            <a:r>
              <a:rPr lang="en-US" sz="2400" dirty="0" smtClean="0"/>
              <a:t>an Gogh’s Story”</a:t>
            </a:r>
          </a:p>
          <a:p>
            <a:r>
              <a:rPr lang="en-US" sz="2400" dirty="0" smtClean="0"/>
              <a:t>Why I selected this topic?</a:t>
            </a:r>
          </a:p>
          <a:p>
            <a:r>
              <a:rPr lang="en-US" sz="2400" dirty="0" smtClean="0"/>
              <a:t>Who is the potential audience?</a:t>
            </a:r>
          </a:p>
        </p:txBody>
      </p:sp>
      <p:pic>
        <p:nvPicPr>
          <p:cNvPr id="4" name="ihover-img" descr="http://ts3.mm.bing.net/th?id=H.5058935675290558&amp;pid=15.1">
            <a:hlinkClick r:id="rId4" tgtFrame="&quot;_top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55324"/>
            <a:ext cx="342900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lide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6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000"/>
    </mc:Choice>
    <mc:Fallback xmlns="">
      <p:transition spd="slow" advClick="0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nal Project - no blank slide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609600"/>
            <a:ext cx="7620000" cy="4286250"/>
          </a:xfrm>
        </p:spPr>
      </p:pic>
    </p:spTree>
    <p:extLst>
      <p:ext uri="{BB962C8B-B14F-4D97-AF65-F5344CB8AC3E}">
        <p14:creationId xmlns:p14="http://schemas.microsoft.com/office/powerpoint/2010/main" val="143004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80000"/>
    </mc:Choice>
    <mc:Fallback>
      <p:transition spd="slow" advClick="0" advTm="48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487362"/>
          </a:xfrm>
        </p:spPr>
        <p:txBody>
          <a:bodyPr/>
          <a:lstStyle/>
          <a:p>
            <a:r>
              <a:rPr lang="en-US" sz="2800" dirty="0" smtClean="0"/>
              <a:t>Art tells a story – Museum of Toledo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792" y="841828"/>
            <a:ext cx="36242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8200" y="6211447"/>
            <a:ext cx="8229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6"/>
              </a:rPr>
              <a:t>http://www.toledomuseum.org/wordpress/wp-content/uploads/Art-Tells-a-Story.pdf</a:t>
            </a:r>
            <a:endParaRPr lang="en-US" dirty="0"/>
          </a:p>
        </p:txBody>
      </p:sp>
      <p:pic>
        <p:nvPicPr>
          <p:cNvPr id="5" name="Slide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2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320"/>
    </mc:Choice>
    <mc:Fallback xmlns="">
      <p:transition spd="slow" advClick="0" advTm="35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52400"/>
            <a:ext cx="7924800" cy="639762"/>
          </a:xfrm>
        </p:spPr>
        <p:txBody>
          <a:bodyPr/>
          <a:lstStyle/>
          <a:p>
            <a:r>
              <a:rPr lang="en-US" sz="2800" dirty="0"/>
              <a:t>Art That Tells a </a:t>
            </a:r>
            <a:r>
              <a:rPr lang="en-US" sz="2800" dirty="0" smtClean="0"/>
              <a:t>Story – PBS Learning Media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6800"/>
            <a:ext cx="5867400" cy="439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37986" y="6251637"/>
            <a:ext cx="777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http://www.pbslearningmedia.org/resource/echo07.lan.stories.art/art-that-tells-a-story</a:t>
            </a:r>
            <a:r>
              <a:rPr lang="en-US" dirty="0" smtClean="0"/>
              <a:t>/</a:t>
            </a:r>
            <a:endParaRPr lang="en-US" dirty="0"/>
          </a:p>
        </p:txBody>
      </p:sp>
      <p:pic>
        <p:nvPicPr>
          <p:cNvPr id="4" name="Slide 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9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60"/>
    </mc:Choice>
    <mc:Fallback xmlns="">
      <p:transition spd="slow" advTm="34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559" y="457200"/>
            <a:ext cx="7924800" cy="639762"/>
          </a:xfrm>
        </p:spPr>
        <p:txBody>
          <a:bodyPr/>
          <a:lstStyle/>
          <a:p>
            <a:r>
              <a:rPr lang="en-US" dirty="0" smtClean="0"/>
              <a:t>Reading stories in Art – The Abduction of Europa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59" y="1752600"/>
            <a:ext cx="7294563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Abduction of Europa / Rembrandt van Rij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13717"/>
            <a:ext cx="3085199" cy="240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800" y="6258895"/>
            <a:ext cx="7086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http://www.getty.edu/education/teachers/trippack/activity_pre_storiesinart.html</a:t>
            </a:r>
            <a:endParaRPr lang="en-US" dirty="0"/>
          </a:p>
        </p:txBody>
      </p:sp>
      <p:pic>
        <p:nvPicPr>
          <p:cNvPr id="4" name="Slide 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20"/>
    </mc:Choice>
    <mc:Fallback xmlns="">
      <p:transition spd="slow" advTm="14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9762"/>
          </a:xfrm>
        </p:spPr>
        <p:txBody>
          <a:bodyPr/>
          <a:lstStyle/>
          <a:p>
            <a:r>
              <a:rPr lang="en-US" sz="2800" dirty="0" smtClean="0"/>
              <a:t>Telling stories in Art –  Witness to a brawl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1219200" y="6186323"/>
            <a:ext cx="70008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http://www.getty.edu/education/teachers/classroom_resources/curricula/stories</a:t>
            </a:r>
            <a:r>
              <a:rPr lang="en-US" dirty="0" smtClean="0"/>
              <a:t>/</a:t>
            </a:r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0" y="1828800"/>
            <a:ext cx="8400096" cy="322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 descr="Musicians' Brawl / G. de la Tou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376" y="2882464"/>
            <a:ext cx="3657600" cy="217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56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90"/>
    </mc:Choice>
    <mc:Fallback xmlns="">
      <p:transition spd="slow" advTm="24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9762"/>
          </a:xfrm>
        </p:spPr>
        <p:txBody>
          <a:bodyPr/>
          <a:lstStyle/>
          <a:p>
            <a:r>
              <a:rPr lang="en-US" sz="2800" dirty="0" smtClean="0"/>
              <a:t>Telling stories – Symbols of a life</a:t>
            </a:r>
            <a:endParaRPr lang="en-US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8060500" cy="324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://www.getty.edu/art/collections/images/m/005745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195" y="2209799"/>
            <a:ext cx="2410905" cy="326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19200" y="6186323"/>
            <a:ext cx="70008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6"/>
              </a:rPr>
              <a:t>http://www.getty.edu/education/teachers/classroom_resources/curricula/stories</a:t>
            </a:r>
            <a:r>
              <a:rPr lang="en-US" dirty="0" smtClean="0"/>
              <a:t>/</a:t>
            </a:r>
            <a:endParaRPr lang="en-US" dirty="0"/>
          </a:p>
        </p:txBody>
      </p:sp>
      <p:pic>
        <p:nvPicPr>
          <p:cNvPr id="3" name="Slide 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10"/>
    </mc:Choice>
    <mc:Fallback xmlns="">
      <p:transition spd="slow" advTm="30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8035"/>
            <a:ext cx="5181600" cy="715962"/>
          </a:xfrm>
        </p:spPr>
        <p:txBody>
          <a:bodyPr/>
          <a:lstStyle/>
          <a:p>
            <a:r>
              <a:rPr lang="en-US" sz="2800" dirty="0" smtClean="0"/>
              <a:t>Does </a:t>
            </a:r>
            <a:r>
              <a:rPr lang="en-US" sz="2800" dirty="0" err="1" smtClean="0"/>
              <a:t>arT</a:t>
            </a:r>
            <a:r>
              <a:rPr lang="en-US" sz="2800" dirty="0" smtClean="0"/>
              <a:t> have to tell a story?</a:t>
            </a:r>
            <a:endParaRPr lang="en-US" sz="2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19400"/>
            <a:ext cx="7505499" cy="276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www.walkerart.org/walker_images/h_images/01/wac_174h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099" y="381000"/>
            <a:ext cx="2743200" cy="224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77516" y="6096000"/>
            <a:ext cx="4188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7"/>
              </a:rPr>
              <a:t>http://schools.walkerart.org/swita/switaact3.html</a:t>
            </a:r>
            <a:endParaRPr lang="en-US" dirty="0"/>
          </a:p>
        </p:txBody>
      </p:sp>
      <p:pic>
        <p:nvPicPr>
          <p:cNvPr id="4" name="Slide 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40"/>
    </mc:Choice>
    <mc:Fallback xmlns="">
      <p:transition spd="slow" advTm="18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922</TotalTime>
  <Words>150</Words>
  <Application>Microsoft Office PowerPoint</Application>
  <PresentationFormat>On-screen Show (4:3)</PresentationFormat>
  <Paragraphs>27</Paragraphs>
  <Slides>13</Slides>
  <Notes>1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Horizon</vt:lpstr>
      <vt:lpstr>Art and Storytelling</vt:lpstr>
      <vt:lpstr>Introduction</vt:lpstr>
      <vt:lpstr>PowerPoint Presentation</vt:lpstr>
      <vt:lpstr>Art tells a story – Museum of Toledo</vt:lpstr>
      <vt:lpstr>Art That Tells a Story – PBS Learning Media</vt:lpstr>
      <vt:lpstr>Reading stories in Art – The Abduction of Europa</vt:lpstr>
      <vt:lpstr>Telling stories in Art –  Witness to a brawl</vt:lpstr>
      <vt:lpstr>Telling stories – Symbols of a life</vt:lpstr>
      <vt:lpstr>Does arT have to tell a story?</vt:lpstr>
      <vt:lpstr>Tracy Chevalier: Finding the story inside the painting – Ted Talk</vt:lpstr>
      <vt:lpstr>Video:  Stories – art 21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Art to Inspire Storytelling</dc:title>
  <dc:creator>Amy McClurd</dc:creator>
  <cp:lastModifiedBy>Amy</cp:lastModifiedBy>
  <cp:revision>44</cp:revision>
  <dcterms:created xsi:type="dcterms:W3CDTF">2013-11-02T23:51:38Z</dcterms:created>
  <dcterms:modified xsi:type="dcterms:W3CDTF">2013-12-07T22:18:04Z</dcterms:modified>
</cp:coreProperties>
</file>